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94" autoAdjust="0"/>
  </p:normalViewPr>
  <p:slideViewPr>
    <p:cSldViewPr>
      <p:cViewPr>
        <p:scale>
          <a:sx n="100" d="100"/>
          <a:sy n="100" d="100"/>
        </p:scale>
        <p:origin x="2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086" y="-96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C134D-7F74-4A5B-AAFF-18E48820365F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A44ED-0B45-47C6-BA86-4CD09897BA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9405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26528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51068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7542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18747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40707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40287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901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8644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01864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2006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8751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5DC97-B8C6-4DB1-968A-5C7D0661C288}" type="datetimeFigureOut">
              <a:rPr kumimoji="1" lang="ja-JP" altLang="en-US" smtClean="0"/>
              <a:pPr/>
              <a:t>2016/4/22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CCBE2-9D4F-4613-9458-D0458B264E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11913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9512" y="908720"/>
            <a:ext cx="87849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+mn-ea"/>
              </a:rPr>
              <a:t>【</a:t>
            </a:r>
            <a:r>
              <a:rPr lang="ja-JP" altLang="en-US" sz="1600" b="1" dirty="0" smtClean="0">
                <a:latin typeface="+mn-ea"/>
              </a:rPr>
              <a:t>症例１</a:t>
            </a:r>
            <a:r>
              <a:rPr lang="en-US" altLang="ja-JP" sz="1600" b="1" dirty="0" smtClean="0">
                <a:latin typeface="+mn-ea"/>
              </a:rPr>
              <a:t>】</a:t>
            </a:r>
            <a:r>
              <a:rPr lang="ja-JP" altLang="en-US" sz="1600" b="1" dirty="0" smtClean="0">
                <a:latin typeface="+mn-ea"/>
              </a:rPr>
              <a:t>２７歳</a:t>
            </a:r>
            <a:r>
              <a:rPr lang="ja-JP" altLang="en-US" sz="1600" b="1" dirty="0" smtClean="0">
                <a:latin typeface="+mn-ea"/>
              </a:rPr>
              <a:t>　女性</a:t>
            </a:r>
            <a:endParaRPr lang="en-US" altLang="ja-JP" sz="1600" b="1" dirty="0" smtClean="0">
              <a:latin typeface="+mn-ea"/>
            </a:endParaRPr>
          </a:p>
          <a:p>
            <a:r>
              <a:rPr kumimoji="1" lang="ja-JP" altLang="en-US" sz="1600" b="1" dirty="0" smtClean="0">
                <a:latin typeface="+mn-ea"/>
              </a:rPr>
              <a:t>妊娠２８週から黄疸が出現し、近医産婦人科から当院受診し入院と</a:t>
            </a:r>
            <a:r>
              <a:rPr lang="ja-JP" altLang="en-US" sz="1600" b="1" dirty="0">
                <a:latin typeface="+mn-ea"/>
              </a:rPr>
              <a:t>なった</a:t>
            </a:r>
            <a:r>
              <a:rPr kumimoji="1" lang="ja-JP" altLang="en-US" sz="1600" b="1" dirty="0" smtClean="0">
                <a:latin typeface="+mn-ea"/>
              </a:rPr>
              <a:t>．入院時の検査結果を表１に示す．</a:t>
            </a:r>
            <a:endParaRPr kumimoji="1" lang="en-US" altLang="ja-JP" sz="1600" b="1" dirty="0" smtClean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入院後，緊急帝王切開を施行した．術中から出血があり，術後も不正出血，ドレーンからの出血が持続し赤血球，</a:t>
            </a:r>
            <a:r>
              <a:rPr lang="en-US" altLang="ja-JP" sz="1600" b="1" dirty="0">
                <a:latin typeface="+mn-ea"/>
              </a:rPr>
              <a:t>FFP</a:t>
            </a:r>
            <a:r>
              <a:rPr lang="ja-JP" altLang="en-US" sz="1600" b="1" dirty="0">
                <a:latin typeface="+mn-ea"/>
              </a:rPr>
              <a:t>の輸血を施行した</a:t>
            </a:r>
            <a:r>
              <a:rPr lang="ja-JP" altLang="en-US" sz="1600" b="1" dirty="0" smtClean="0">
                <a:latin typeface="+mn-ea"/>
              </a:rPr>
              <a:t>．</a:t>
            </a:r>
            <a:r>
              <a:rPr lang="en-US" altLang="ja-JP" sz="1600" b="1" dirty="0">
                <a:latin typeface="+mn-ea"/>
              </a:rPr>
              <a:t>7</a:t>
            </a:r>
            <a:r>
              <a:rPr lang="ja-JP" altLang="en-US" sz="1600" b="1" dirty="0" smtClean="0">
                <a:latin typeface="+mn-ea"/>
              </a:rPr>
              <a:t>日目より出血は落ち着いた．</a:t>
            </a:r>
            <a:r>
              <a:rPr lang="en-US" altLang="ja-JP" sz="1600" b="1" dirty="0" smtClean="0">
                <a:latin typeface="+mn-ea"/>
              </a:rPr>
              <a:t>8</a:t>
            </a:r>
            <a:r>
              <a:rPr lang="ja-JP" altLang="en-US" sz="1600" b="1" dirty="0">
                <a:latin typeface="+mn-ea"/>
              </a:rPr>
              <a:t>日目の検査結果を表１に</a:t>
            </a:r>
            <a:r>
              <a:rPr lang="ja-JP" altLang="en-US" sz="1600" b="1" dirty="0" smtClean="0">
                <a:latin typeface="+mn-ea"/>
              </a:rPr>
              <a:t>示す．</a:t>
            </a:r>
            <a:endParaRPr lang="en-US" altLang="ja-JP" sz="1600" b="1" dirty="0" smtClean="0">
              <a:latin typeface="+mn-ea"/>
            </a:endParaRPr>
          </a:p>
          <a:p>
            <a:r>
              <a:rPr lang="ja-JP" altLang="en-US" sz="1600" b="1" dirty="0" smtClean="0">
                <a:latin typeface="+mn-ea"/>
              </a:rPr>
              <a:t>　その後も出血傾向は見られなかったが凝固系データの異常が続き血液内科受診と</a:t>
            </a:r>
            <a:r>
              <a:rPr lang="ja-JP" altLang="en-US" sz="1600" b="1" dirty="0" smtClean="0">
                <a:latin typeface="+mn-ea"/>
              </a:rPr>
              <a:t>なった．その</a:t>
            </a:r>
            <a:r>
              <a:rPr lang="ja-JP" altLang="en-US" sz="1600" b="1" dirty="0">
                <a:latin typeface="+mn-ea"/>
              </a:rPr>
              <a:t>際の採血結果</a:t>
            </a:r>
            <a:r>
              <a:rPr lang="ja-JP" altLang="en-US" sz="1600" b="1" dirty="0" smtClean="0">
                <a:latin typeface="+mn-ea"/>
              </a:rPr>
              <a:t>を表</a:t>
            </a:r>
            <a:r>
              <a:rPr lang="en-US" altLang="ja-JP" sz="1600" b="1" dirty="0" smtClean="0">
                <a:latin typeface="+mn-ea"/>
              </a:rPr>
              <a:t> </a:t>
            </a:r>
            <a:r>
              <a:rPr lang="en-US" altLang="ja-JP" sz="1600" b="1" dirty="0">
                <a:latin typeface="+mn-ea"/>
              </a:rPr>
              <a:t>2</a:t>
            </a:r>
            <a:r>
              <a:rPr lang="ja-JP" altLang="en-US" sz="1600" b="1" dirty="0">
                <a:latin typeface="+mn-ea"/>
              </a:rPr>
              <a:t>に示す</a:t>
            </a:r>
            <a:r>
              <a:rPr lang="ja-JP" altLang="en-US" sz="1600" b="1" dirty="0" smtClean="0">
                <a:latin typeface="+mn-ea"/>
              </a:rPr>
              <a:t>．</a:t>
            </a:r>
            <a:endParaRPr kumimoji="1" lang="ja-JP" altLang="en-US" sz="1600" b="1" dirty="0">
              <a:latin typeface="+mn-e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37" y="2815977"/>
            <a:ext cx="4559354" cy="37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814836"/>
            <a:ext cx="4415877" cy="3490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1750245" y="260648"/>
            <a:ext cx="5630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ＭＳ Ｐゴシック" pitchFamily="50" charset="-128"/>
                <a:ea typeface="ＭＳ Ｐゴシック" pitchFamily="50" charset="-128"/>
              </a:rPr>
              <a:t>第</a:t>
            </a:r>
            <a:r>
              <a:rPr lang="en-US" altLang="zh-CN" sz="2000" dirty="0" smtClean="0">
                <a:latin typeface="ＭＳ Ｐゴシック" pitchFamily="50" charset="-128"/>
                <a:ea typeface="ＭＳ Ｐゴシック" pitchFamily="50" charset="-128"/>
              </a:rPr>
              <a:t>59</a:t>
            </a:r>
            <a:r>
              <a:rPr lang="zh-CN" altLang="en-US" sz="2000" dirty="0" smtClean="0">
                <a:latin typeface="ＭＳ Ｐゴシック" pitchFamily="50" charset="-128"/>
                <a:ea typeface="ＭＳ Ｐゴシック" pitchFamily="50" charset="-128"/>
              </a:rPr>
              <a:t>回日本臨床検査医学会近畿支部</a:t>
            </a:r>
            <a:r>
              <a:rPr lang="zh-CN" altLang="en-US" sz="2000" dirty="0" smtClean="0">
                <a:latin typeface="ＭＳ Ｐゴシック" pitchFamily="50" charset="-128"/>
                <a:ea typeface="ＭＳ Ｐゴシック" pitchFamily="50" charset="-128"/>
              </a:rPr>
              <a:t>総会</a:t>
            </a:r>
            <a:r>
              <a:rPr lang="ja-JP" altLang="en-US" sz="20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en-US" altLang="ja-JP" sz="2000" dirty="0" smtClean="0">
                <a:latin typeface="ＭＳ Ｐゴシック" pitchFamily="50" charset="-128"/>
                <a:ea typeface="ＭＳ Ｐゴシック" pitchFamily="50" charset="-128"/>
              </a:rPr>
              <a:t>RCPC</a:t>
            </a:r>
            <a:endParaRPr kumimoji="1" lang="ja-JP" altLang="en-US" sz="20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382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70236" y="332656"/>
            <a:ext cx="8278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症例２</a:t>
            </a:r>
            <a:r>
              <a:rPr kumimoji="1" lang="en-US" altLang="ja-JP" sz="2400" dirty="0" smtClean="0"/>
              <a:t>】</a:t>
            </a:r>
            <a:r>
              <a:rPr kumimoji="1" lang="ja-JP" altLang="en-US" sz="2400" dirty="0" smtClean="0"/>
              <a:t>　労作</a:t>
            </a:r>
            <a:r>
              <a:rPr kumimoji="1" lang="ja-JP" altLang="en-US" sz="2400" dirty="0" smtClean="0"/>
              <a:t>時呼吸困難のため受診した</a:t>
            </a:r>
            <a:r>
              <a:rPr kumimoji="1" lang="en-US" altLang="ja-JP" sz="2400" dirty="0" smtClean="0"/>
              <a:t>72</a:t>
            </a:r>
            <a:r>
              <a:rPr kumimoji="1" lang="ja-JP" altLang="en-US" sz="2400" dirty="0" smtClean="0"/>
              <a:t>歳女性　第１病日</a:t>
            </a:r>
            <a:endParaRPr kumimoji="1" lang="en-US" altLang="ja-JP" sz="2400" dirty="0" smtClean="0"/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345" y="692696"/>
            <a:ext cx="7871311" cy="6338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17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スライド 1</vt:lpstr>
      <vt:lpstr>スライド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KMU</dc:creator>
  <cp:lastModifiedBy>山崎正晴</cp:lastModifiedBy>
  <cp:revision>86</cp:revision>
  <cp:lastPrinted>2016-01-28T04:46:33Z</cp:lastPrinted>
  <dcterms:created xsi:type="dcterms:W3CDTF">2015-01-05T02:41:00Z</dcterms:created>
  <dcterms:modified xsi:type="dcterms:W3CDTF">2016-04-22T14:36:40Z</dcterms:modified>
</cp:coreProperties>
</file>