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2021/11/20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2279650" y="692696"/>
            <a:ext cx="7772400" cy="172816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4000" b="1" dirty="0">
                <a:latin typeface="Arial" charset="0"/>
              </a:rPr>
              <a:t>日本臨床検査医学会</a:t>
            </a:r>
            <a:br>
              <a:rPr kumimoji="0" lang="en-US" altLang="ja-JP" sz="4000" b="1" dirty="0">
                <a:latin typeface="Arial" charset="0"/>
              </a:rPr>
            </a:br>
            <a:r>
              <a:rPr kumimoji="0" lang="ja-JP" altLang="en-US" sz="4000" b="1" dirty="0">
                <a:latin typeface="Arial" charset="0"/>
              </a:rPr>
              <a:t>ＣＯ Ｉ</a:t>
            </a:r>
            <a:r>
              <a:rPr kumimoji="0" lang="ja-JP" altLang="en-US" sz="3200" b="1" dirty="0">
                <a:latin typeface="Arial" charset="0"/>
              </a:rPr>
              <a:t>（利益相反） </a:t>
            </a:r>
            <a:r>
              <a:rPr kumimoji="0" lang="ja-JP" altLang="en-US" sz="4000" b="1" dirty="0">
                <a:latin typeface="Arial" charset="0"/>
              </a:rPr>
              <a:t>開示</a:t>
            </a:r>
            <a:br>
              <a:rPr kumimoji="0" lang="en-US" altLang="ja-JP" sz="4000" b="1" i="1" dirty="0"/>
            </a:br>
            <a:r>
              <a:rPr kumimoji="0" lang="ja-JP" altLang="en-US" sz="3600" b="1" dirty="0"/>
              <a:t>筆頭発表者名：　○○　○○</a:t>
            </a:r>
            <a:endParaRPr lang="ja-JP" altLang="en-US" sz="3600" dirty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2564904"/>
            <a:ext cx="11521280" cy="3364408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演題発表に関連し、発表者全員を対象とした開示すべき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b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企業名○○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⑨ 試薬・機器・役務等の供与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:       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あり（企業名○○）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　　⑩ 特別な便益の提供：　　　　</a:t>
            </a:r>
            <a:r>
              <a:rPr kumimoji="0" lang="en-US" altLang="ja-JP" sz="2300" b="1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191344" y="188916"/>
            <a:ext cx="849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200" b="1" dirty="0">
                <a:latin typeface="ＭＳ Ｐゴシック" charset="-128"/>
              </a:rPr>
              <a:t>様式１－</a:t>
            </a:r>
            <a:r>
              <a:rPr kumimoji="0" lang="en-US" altLang="ja-JP" sz="2200" b="1" dirty="0">
                <a:latin typeface="ＭＳ Ｐゴシック" charset="-128"/>
              </a:rPr>
              <a:t>B</a:t>
            </a:r>
            <a:r>
              <a:rPr kumimoji="0" lang="ja-JP" altLang="en-US" sz="2200" b="1" dirty="0">
                <a:latin typeface="ＭＳ Ｐゴシック" charset="-128"/>
              </a:rPr>
              <a:t>　学術講演会口頭発表時、申告すべきＣＯＩ状態がある場合</a:t>
            </a:r>
            <a:endParaRPr lang="ja-JP" altLang="en-US" sz="2200" dirty="0">
              <a:latin typeface="ＭＳ Ｐゴシック" charset="-128"/>
            </a:endParaRPr>
          </a:p>
        </p:txBody>
      </p:sp>
      <p:pic>
        <p:nvPicPr>
          <p:cNvPr id="14340" name="Picture 5" descr="学会ロ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2859" y="6064925"/>
            <a:ext cx="727075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7465168" y="6207800"/>
            <a:ext cx="453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一般社団法人　</a:t>
            </a:r>
            <a:r>
              <a:rPr lang="ja-JP" altLang="en-US" sz="2400"/>
              <a:t>日本臨床検査医学会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166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日本臨床検査医学会 ＣＯ Ｉ（利益相反） 開示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わだ よしあき</cp:lastModifiedBy>
  <cp:revision>18</cp:revision>
  <dcterms:created xsi:type="dcterms:W3CDTF">2012-08-22T19:13:55Z</dcterms:created>
  <dcterms:modified xsi:type="dcterms:W3CDTF">2021-11-19T23:31:55Z</dcterms:modified>
</cp:coreProperties>
</file>